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9" r:id="rId2"/>
    <p:sldId id="284" r:id="rId3"/>
    <p:sldId id="283" r:id="rId4"/>
    <p:sldId id="285" r:id="rId5"/>
    <p:sldId id="270" r:id="rId6"/>
    <p:sldId id="271" r:id="rId7"/>
    <p:sldId id="267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12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9518-5CD7-46EF-9F5A-4784FB474957}" type="datetimeFigureOut">
              <a:rPr lang="ar-IQ" smtClean="0"/>
              <a:t>14/10/1440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4510-56DF-4F62-A817-BE871B2190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83669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9518-5CD7-46EF-9F5A-4784FB474957}" type="datetimeFigureOut">
              <a:rPr lang="ar-IQ" smtClean="0"/>
              <a:t>14/10/1440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4510-56DF-4F62-A817-BE871B2190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62436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9518-5CD7-46EF-9F5A-4784FB474957}" type="datetimeFigureOut">
              <a:rPr lang="ar-IQ" smtClean="0"/>
              <a:t>14/10/1440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4510-56DF-4F62-A817-BE871B2190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97734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9518-5CD7-46EF-9F5A-4784FB474957}" type="datetimeFigureOut">
              <a:rPr lang="ar-IQ" smtClean="0"/>
              <a:t>14/10/1440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4510-56DF-4F62-A817-BE871B2190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04945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9518-5CD7-46EF-9F5A-4784FB474957}" type="datetimeFigureOut">
              <a:rPr lang="ar-IQ" smtClean="0"/>
              <a:t>14/10/1440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4510-56DF-4F62-A817-BE871B2190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56895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9518-5CD7-46EF-9F5A-4784FB474957}" type="datetimeFigureOut">
              <a:rPr lang="ar-IQ" smtClean="0"/>
              <a:t>14/10/1440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4510-56DF-4F62-A817-BE871B2190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33354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9518-5CD7-46EF-9F5A-4784FB474957}" type="datetimeFigureOut">
              <a:rPr lang="ar-IQ" smtClean="0"/>
              <a:t>14/10/1440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4510-56DF-4F62-A817-BE871B2190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6880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9518-5CD7-46EF-9F5A-4784FB474957}" type="datetimeFigureOut">
              <a:rPr lang="ar-IQ" smtClean="0"/>
              <a:t>14/10/1440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4510-56DF-4F62-A817-BE871B2190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2312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9518-5CD7-46EF-9F5A-4784FB474957}" type="datetimeFigureOut">
              <a:rPr lang="ar-IQ" smtClean="0"/>
              <a:t>14/10/1440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4510-56DF-4F62-A817-BE871B2190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71769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9518-5CD7-46EF-9F5A-4784FB474957}" type="datetimeFigureOut">
              <a:rPr lang="ar-IQ" smtClean="0"/>
              <a:t>14/10/1440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4510-56DF-4F62-A817-BE871B2190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16802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9518-5CD7-46EF-9F5A-4784FB474957}" type="datetimeFigureOut">
              <a:rPr lang="ar-IQ" smtClean="0"/>
              <a:t>14/10/1440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4510-56DF-4F62-A817-BE871B2190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9126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C9518-5CD7-46EF-9F5A-4784FB474957}" type="datetimeFigureOut">
              <a:rPr lang="ar-IQ" smtClean="0"/>
              <a:t>14/10/1440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84510-56DF-4F62-A817-BE871B2190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47956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476672"/>
            <a:ext cx="8928992" cy="68580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المحاضرة السادسة </a:t>
            </a:r>
          </a:p>
        </p:txBody>
      </p:sp>
      <p:sp>
        <p:nvSpPr>
          <p:cNvPr id="2" name="مستطيل 1"/>
          <p:cNvSpPr/>
          <p:nvPr/>
        </p:nvSpPr>
        <p:spPr>
          <a:xfrm>
            <a:off x="0" y="1196753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4800" b="1" dirty="0" err="1"/>
              <a:t>التربیة</a:t>
            </a:r>
            <a:r>
              <a:rPr lang="ar-IQ" sz="4800" b="1" dirty="0"/>
              <a:t> </a:t>
            </a:r>
            <a:r>
              <a:rPr lang="ar-IQ" sz="4800" b="1" dirty="0" err="1"/>
              <a:t>البدنیة</a:t>
            </a:r>
            <a:r>
              <a:rPr lang="ar-IQ" sz="4800" b="1" dirty="0"/>
              <a:t> و </a:t>
            </a:r>
            <a:r>
              <a:rPr lang="ar-IQ" sz="4800" b="1" dirty="0" err="1"/>
              <a:t>الریاضیة</a:t>
            </a:r>
            <a:r>
              <a:rPr lang="ar-IQ" sz="4800" b="1" dirty="0"/>
              <a:t> في </a:t>
            </a:r>
            <a:r>
              <a:rPr lang="ar-IQ" sz="4800" b="1" dirty="0" err="1"/>
              <a:t>الصین</a:t>
            </a:r>
            <a:endParaRPr lang="ar-IQ" sz="4800" b="1" dirty="0"/>
          </a:p>
          <a:p>
            <a:pPr algn="ctr"/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179607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6632"/>
            <a:ext cx="9036496" cy="6624736"/>
          </a:xfrm>
        </p:spPr>
        <p:txBody>
          <a:bodyPr/>
          <a:lstStyle/>
          <a:p>
            <a:pPr algn="ctr"/>
            <a:r>
              <a:rPr lang="ar-IQ" b="1" dirty="0" err="1"/>
              <a:t>التربیة</a:t>
            </a:r>
            <a:r>
              <a:rPr lang="ar-IQ" b="1" dirty="0"/>
              <a:t> </a:t>
            </a:r>
            <a:r>
              <a:rPr lang="ar-IQ" b="1" dirty="0" err="1"/>
              <a:t>البدنیة</a:t>
            </a:r>
            <a:r>
              <a:rPr lang="ar-IQ" b="1" dirty="0"/>
              <a:t> و </a:t>
            </a:r>
            <a:r>
              <a:rPr lang="ar-IQ" b="1" dirty="0" err="1"/>
              <a:t>الریاضیة</a:t>
            </a:r>
            <a:r>
              <a:rPr lang="ar-IQ" b="1" dirty="0"/>
              <a:t> في </a:t>
            </a:r>
            <a:r>
              <a:rPr lang="ar-IQ" b="1" dirty="0" err="1"/>
              <a:t>الصین</a:t>
            </a:r>
            <a:endParaRPr lang="ar-IQ" b="1" dirty="0"/>
          </a:p>
          <a:p>
            <a:pPr algn="ctr"/>
            <a:endParaRPr lang="ar-IQ" b="1" dirty="0"/>
          </a:p>
          <a:p>
            <a:pPr>
              <a:lnSpc>
                <a:spcPct val="120000"/>
              </a:lnSpc>
            </a:pPr>
            <a:r>
              <a:rPr lang="ar-IQ" dirty="0"/>
              <a:t>تعد الثقافة </a:t>
            </a:r>
            <a:r>
              <a:rPr lang="ar-IQ" dirty="0" err="1"/>
              <a:t>الصینیة</a:t>
            </a:r>
            <a:r>
              <a:rPr lang="ar-IQ" dirty="0"/>
              <a:t> من أعرق ألوان الثقافات </a:t>
            </a:r>
            <a:r>
              <a:rPr lang="ar-IQ" dirty="0" err="1"/>
              <a:t>الإنسانیة</a:t>
            </a:r>
            <a:r>
              <a:rPr lang="ar-IQ" dirty="0"/>
              <a:t>، و لقد </a:t>
            </a:r>
            <a:r>
              <a:rPr lang="ar-IQ" dirty="0" err="1"/>
              <a:t>تمیزت</a:t>
            </a:r>
            <a:r>
              <a:rPr lang="ar-IQ" dirty="0"/>
              <a:t> بعدة جوانب واضحة في الأدب والفن و الألعاب </a:t>
            </a:r>
            <a:r>
              <a:rPr lang="ar-IQ" dirty="0" err="1"/>
              <a:t>الترویحیة</a:t>
            </a:r>
            <a:r>
              <a:rPr lang="ar-IQ" dirty="0"/>
              <a:t>. </a:t>
            </a:r>
            <a:r>
              <a:rPr lang="ar-IQ" dirty="0" err="1"/>
              <a:t>ویدین</a:t>
            </a:r>
            <a:r>
              <a:rPr lang="ar-IQ" dirty="0"/>
              <a:t> </a:t>
            </a:r>
            <a:r>
              <a:rPr lang="ar-IQ" dirty="0" err="1"/>
              <a:t>غالبیة</a:t>
            </a:r>
            <a:r>
              <a:rPr lang="ar-IQ" dirty="0"/>
              <a:t> الشعب </a:t>
            </a:r>
            <a:r>
              <a:rPr lang="ar-IQ" dirty="0" err="1"/>
              <a:t>الصیني</a:t>
            </a:r>
            <a:r>
              <a:rPr lang="ar-IQ" dirty="0"/>
              <a:t> </a:t>
            </a:r>
            <a:r>
              <a:rPr lang="ar-IQ" dirty="0" err="1">
                <a:solidFill>
                  <a:srgbClr val="FF0000"/>
                </a:solidFill>
              </a:rPr>
              <a:t>بالبوذیة</a:t>
            </a:r>
            <a:r>
              <a:rPr lang="ar-IQ" dirty="0">
                <a:solidFill>
                  <a:srgbClr val="FF0000"/>
                </a:solidFill>
              </a:rPr>
              <a:t> </a:t>
            </a:r>
            <a:r>
              <a:rPr lang="ar-IQ" dirty="0" err="1">
                <a:solidFill>
                  <a:srgbClr val="FF0000"/>
                </a:solidFill>
              </a:rPr>
              <a:t>الكونفشیوسیة</a:t>
            </a:r>
            <a:r>
              <a:rPr lang="ar-IQ" dirty="0"/>
              <a:t>، وهي </a:t>
            </a:r>
            <a:r>
              <a:rPr lang="ar-IQ" dirty="0" err="1"/>
              <a:t>تعالیم</a:t>
            </a:r>
            <a:r>
              <a:rPr lang="ar-IQ" dirty="0"/>
              <a:t> تغلب الجانب الر وحي و الذهني على الجانب البدني و مع ذلك فإن التراث </a:t>
            </a:r>
            <a:r>
              <a:rPr lang="ar-IQ" dirty="0" err="1"/>
              <a:t>الصیني</a:t>
            </a:r>
            <a:r>
              <a:rPr lang="ar-IQ" dirty="0"/>
              <a:t> المتعلق بالبدن و نشاطه و المحافظة </a:t>
            </a:r>
            <a:r>
              <a:rPr lang="ar-IQ" dirty="0" err="1"/>
              <a:t>علیه</a:t>
            </a:r>
            <a:r>
              <a:rPr lang="ar-IQ" dirty="0"/>
              <a:t> حافل بالدلائل الواضحة والآثار </a:t>
            </a:r>
            <a:r>
              <a:rPr lang="ar-IQ" dirty="0" err="1"/>
              <a:t>الجلیة</a:t>
            </a:r>
            <a:r>
              <a:rPr lang="ar-IQ" dirty="0"/>
              <a:t> على اهتمام الشعوب </a:t>
            </a:r>
            <a:r>
              <a:rPr lang="ar-IQ" dirty="0" err="1"/>
              <a:t>الصینیة</a:t>
            </a:r>
            <a:r>
              <a:rPr lang="ar-IQ" dirty="0"/>
              <a:t> بالثقافة </a:t>
            </a:r>
            <a:r>
              <a:rPr lang="ar-IQ" dirty="0" err="1"/>
              <a:t>البدینة</a:t>
            </a:r>
            <a:r>
              <a:rPr lang="ar-IQ" dirty="0"/>
              <a:t> و بالرغم من أن </a:t>
            </a:r>
            <a:r>
              <a:rPr lang="ar-IQ" dirty="0" err="1"/>
              <a:t>التربیة</a:t>
            </a:r>
            <a:r>
              <a:rPr lang="ar-IQ" dirty="0"/>
              <a:t> </a:t>
            </a:r>
            <a:r>
              <a:rPr lang="ar-IQ" dirty="0" err="1"/>
              <a:t>البدنیة</a:t>
            </a:r>
            <a:r>
              <a:rPr lang="ar-IQ" dirty="0"/>
              <a:t> نالت اهتماما </a:t>
            </a:r>
            <a:r>
              <a:rPr lang="ar-IQ" dirty="0" err="1"/>
              <a:t>بسیطا</a:t>
            </a:r>
            <a:r>
              <a:rPr lang="ar-IQ" dirty="0"/>
              <a:t> في </a:t>
            </a:r>
            <a:r>
              <a:rPr lang="ar-IQ" dirty="0" err="1"/>
              <a:t>سیاقات</a:t>
            </a:r>
            <a:r>
              <a:rPr lang="ar-IQ" dirty="0"/>
              <a:t> </a:t>
            </a:r>
            <a:r>
              <a:rPr lang="ar-IQ" dirty="0" err="1"/>
              <a:t>التعلیم</a:t>
            </a:r>
            <a:r>
              <a:rPr lang="ar-IQ" dirty="0"/>
              <a:t> الرسمي، </a:t>
            </a:r>
          </a:p>
        </p:txBody>
      </p:sp>
    </p:spTree>
    <p:extLst>
      <p:ext uri="{BB962C8B-B14F-4D97-AF65-F5344CB8AC3E}">
        <p14:creationId xmlns:p14="http://schemas.microsoft.com/office/powerpoint/2010/main" val="500179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ar-IQ" dirty="0" smtClean="0"/>
          </a:p>
          <a:p>
            <a:pPr algn="justLow"/>
            <a:r>
              <a:rPr lang="ar-IQ" sz="3600" dirty="0"/>
              <a:t>إلا أن التراث الطبي والعلاجي الاسترخاء وفنونه و </a:t>
            </a:r>
            <a:r>
              <a:rPr lang="ar-IQ" sz="3600" dirty="0" err="1"/>
              <a:t>أسالیبه</a:t>
            </a:r>
            <a:r>
              <a:rPr lang="ar-IQ" sz="3600" dirty="0"/>
              <a:t>.</a:t>
            </a:r>
          </a:p>
          <a:p>
            <a:pPr algn="justLow"/>
            <a:r>
              <a:rPr lang="ar-IQ" sz="3600" dirty="0" err="1" smtClean="0"/>
              <a:t>الصیني</a:t>
            </a:r>
            <a:r>
              <a:rPr lang="ar-IQ" sz="3600" dirty="0" smtClean="0"/>
              <a:t> </a:t>
            </a:r>
            <a:r>
              <a:rPr lang="ar-IQ" sz="3600" dirty="0" err="1"/>
              <a:t>یزخر</a:t>
            </a:r>
            <a:r>
              <a:rPr lang="ar-IQ" sz="3600" dirty="0"/>
              <a:t> بأفكار ومعلومات ممتازة عن الجسم و </a:t>
            </a:r>
            <a:r>
              <a:rPr lang="ar-IQ" sz="3600" dirty="0" err="1"/>
              <a:t>تشریحه</a:t>
            </a:r>
            <a:r>
              <a:rPr lang="ar-IQ" sz="3600" dirty="0"/>
              <a:t> و عن </a:t>
            </a:r>
            <a:r>
              <a:rPr lang="ar-IQ" sz="3600" dirty="0" err="1"/>
              <a:t>التدلیك</a:t>
            </a:r>
            <a:r>
              <a:rPr lang="ar-IQ" sz="3600" dirty="0"/>
              <a:t> والعلاج </a:t>
            </a:r>
            <a:r>
              <a:rPr lang="ar-IQ" sz="3600" dirty="0" err="1"/>
              <a:t>الفیزیقي</a:t>
            </a:r>
            <a:r>
              <a:rPr lang="ar-IQ" sz="3600" dirty="0"/>
              <a:t> و أفكار عن و في القرن الخامس </a:t>
            </a:r>
            <a:r>
              <a:rPr lang="ar-IQ" sz="3600" dirty="0" err="1"/>
              <a:t>المیلادي</a:t>
            </a:r>
            <a:r>
              <a:rPr lang="ar-IQ" sz="3600" dirty="0"/>
              <a:t> ظهر نظام </a:t>
            </a:r>
            <a:r>
              <a:rPr lang="ar-IQ" sz="3600" dirty="0" err="1"/>
              <a:t>للتمرینات</a:t>
            </a:r>
            <a:r>
              <a:rPr lang="ar-IQ" sz="3600" dirty="0"/>
              <a:t> </a:t>
            </a:r>
            <a:r>
              <a:rPr lang="ar-IQ" sz="3600" dirty="0" err="1"/>
              <a:t>العلاجیة</a:t>
            </a:r>
            <a:r>
              <a:rPr lang="ar-IQ" sz="3600" dirty="0"/>
              <a:t> و ضعه أحد الرهبان تحت اسم الكونغ فو </a:t>
            </a:r>
            <a:r>
              <a:rPr lang="ar-IQ" sz="3600" dirty="0" smtClean="0"/>
              <a:t>   </a:t>
            </a:r>
            <a:r>
              <a:rPr lang="en-US" sz="3600" dirty="0"/>
              <a:t>kung –</a:t>
            </a:r>
            <a:r>
              <a:rPr lang="en-US" sz="3600" dirty="0" err="1"/>
              <a:t>fu</a:t>
            </a:r>
            <a:r>
              <a:rPr lang="en-US" sz="3600" dirty="0"/>
              <a:t>)</a:t>
            </a:r>
            <a:r>
              <a:rPr lang="ar-IQ" sz="3600" dirty="0"/>
              <a:t> )و لقد و ضعت على أساس اعتقاد أهل </a:t>
            </a:r>
            <a:r>
              <a:rPr lang="ar-IQ" sz="3600" dirty="0" err="1" smtClean="0"/>
              <a:t>الصین</a:t>
            </a:r>
            <a:endParaRPr lang="ar-IQ" sz="3600" dirty="0" smtClean="0"/>
          </a:p>
          <a:p>
            <a:pPr algn="justLow"/>
            <a:r>
              <a:rPr lang="ar-IQ" sz="3600" dirty="0" smtClean="0"/>
              <a:t> </a:t>
            </a:r>
            <a:r>
              <a:rPr lang="ar-IQ" sz="3600" dirty="0"/>
              <a:t>بأن قلة النشاط بالتالي إلى الأمراض و لقد اتصفت هذه </a:t>
            </a:r>
            <a:r>
              <a:rPr lang="ar-IQ" sz="3600" dirty="0" err="1"/>
              <a:t>التمرینات</a:t>
            </a:r>
            <a:r>
              <a:rPr lang="ar-IQ" sz="3600" dirty="0"/>
              <a:t> </a:t>
            </a:r>
            <a:r>
              <a:rPr lang="ar-IQ" sz="3600" dirty="0" err="1"/>
              <a:t>بالتركیز</a:t>
            </a:r>
            <a:r>
              <a:rPr lang="ar-IQ" sz="3600" dirty="0"/>
              <a:t> الذهني </a:t>
            </a:r>
            <a:r>
              <a:rPr lang="ar-IQ" sz="3600" dirty="0" err="1"/>
              <a:t>السدید</a:t>
            </a:r>
            <a:r>
              <a:rPr lang="ar-IQ" sz="3600" dirty="0"/>
              <a:t> ووضعت قواعد </a:t>
            </a:r>
            <a:r>
              <a:rPr lang="ar-IQ" sz="3600" dirty="0" err="1"/>
              <a:t>معینة</a:t>
            </a:r>
            <a:r>
              <a:rPr lang="ar-IQ" sz="3600" dirty="0"/>
              <a:t> للتنفس وتنظيمه .</a:t>
            </a:r>
            <a:r>
              <a:rPr lang="en-US" sz="3600" dirty="0"/>
              <a:t/>
            </a:r>
            <a:br>
              <a:rPr lang="en-US" sz="3600" dirty="0"/>
            </a:br>
            <a:endParaRPr lang="ar-IQ" sz="3600" dirty="0"/>
          </a:p>
          <a:p>
            <a:pPr algn="justLow"/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1011497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79512" y="404664"/>
            <a:ext cx="8856984" cy="6264696"/>
          </a:xfrm>
        </p:spPr>
        <p:txBody>
          <a:bodyPr/>
          <a:lstStyle/>
          <a:p>
            <a:pPr algn="r"/>
            <a:r>
              <a:rPr lang="ar-IQ" dirty="0" smtClean="0"/>
              <a:t> </a:t>
            </a:r>
            <a:r>
              <a:rPr lang="ar-IQ" sz="3600" dirty="0" smtClean="0">
                <a:solidFill>
                  <a:schemeClr val="tx1"/>
                </a:solidFill>
              </a:rPr>
              <a:t>وهذا </a:t>
            </a:r>
            <a:r>
              <a:rPr lang="ar-IQ" sz="3600" dirty="0">
                <a:solidFill>
                  <a:schemeClr val="tx1"/>
                </a:solidFill>
              </a:rPr>
              <a:t>النظام هو أصل لعبة الكونغ فو (</a:t>
            </a:r>
            <a:r>
              <a:rPr lang="en-US" sz="3600" dirty="0" err="1">
                <a:solidFill>
                  <a:schemeClr val="tx1"/>
                </a:solidFill>
              </a:rPr>
              <a:t>fu</a:t>
            </a:r>
            <a:r>
              <a:rPr lang="en-US" sz="3600" dirty="0">
                <a:solidFill>
                  <a:schemeClr val="tx1"/>
                </a:solidFill>
              </a:rPr>
              <a:t>-Kung </a:t>
            </a:r>
            <a:r>
              <a:rPr lang="ar-IQ" sz="3600" dirty="0" smtClean="0">
                <a:solidFill>
                  <a:schemeClr val="tx1"/>
                </a:solidFill>
              </a:rPr>
              <a:t> المعاصرة</a:t>
            </a:r>
            <a:r>
              <a:rPr lang="ar-IQ" sz="3600" dirty="0">
                <a:solidFill>
                  <a:schemeClr val="tx1"/>
                </a:solidFill>
              </a:rPr>
              <a:t>. و تلقى جنود </a:t>
            </a:r>
            <a:r>
              <a:rPr lang="ar-IQ" sz="3600" dirty="0" err="1">
                <a:solidFill>
                  <a:schemeClr val="tx1"/>
                </a:solidFill>
              </a:rPr>
              <a:t>الجیش</a:t>
            </a:r>
            <a:r>
              <a:rPr lang="ar-IQ" sz="3600" dirty="0">
                <a:solidFill>
                  <a:schemeClr val="tx1"/>
                </a:solidFill>
              </a:rPr>
              <a:t> </a:t>
            </a:r>
            <a:r>
              <a:rPr lang="ar-IQ" sz="3600" dirty="0" err="1">
                <a:solidFill>
                  <a:schemeClr val="tx1"/>
                </a:solidFill>
              </a:rPr>
              <a:t>الصیني</a:t>
            </a:r>
            <a:r>
              <a:rPr lang="ar-IQ" sz="3600" dirty="0">
                <a:solidFill>
                  <a:schemeClr val="tx1"/>
                </a:solidFill>
              </a:rPr>
              <a:t> بعض </a:t>
            </a:r>
            <a:r>
              <a:rPr lang="ar-IQ" sz="3600" dirty="0" err="1">
                <a:solidFill>
                  <a:schemeClr val="tx1"/>
                </a:solidFill>
              </a:rPr>
              <a:t>التدریبات</a:t>
            </a:r>
            <a:r>
              <a:rPr lang="ar-IQ" sz="3600" dirty="0">
                <a:solidFill>
                  <a:schemeClr val="tx1"/>
                </a:solidFill>
              </a:rPr>
              <a:t> </a:t>
            </a:r>
            <a:r>
              <a:rPr lang="ar-IQ" sz="3600" dirty="0" err="1">
                <a:solidFill>
                  <a:schemeClr val="tx1"/>
                </a:solidFill>
              </a:rPr>
              <a:t>البدنیة</a:t>
            </a:r>
            <a:r>
              <a:rPr lang="ar-IQ" sz="3600" dirty="0">
                <a:solidFill>
                  <a:schemeClr val="tx1"/>
                </a:solidFill>
              </a:rPr>
              <a:t> ذات الصلة بالمهارات </a:t>
            </a:r>
            <a:r>
              <a:rPr lang="ar-IQ" sz="3600" dirty="0" err="1">
                <a:solidFill>
                  <a:schemeClr val="tx1"/>
                </a:solidFill>
              </a:rPr>
              <a:t>الحربیة</a:t>
            </a:r>
            <a:r>
              <a:rPr lang="ar-IQ" sz="3600" dirty="0">
                <a:solidFill>
                  <a:schemeClr val="tx1"/>
                </a:solidFill>
              </a:rPr>
              <a:t> كاستخدام </a:t>
            </a:r>
            <a:r>
              <a:rPr lang="ar-IQ" sz="3600" dirty="0" err="1">
                <a:solidFill>
                  <a:schemeClr val="tx1"/>
                </a:solidFill>
              </a:rPr>
              <a:t>السیوف</a:t>
            </a:r>
            <a:r>
              <a:rPr lang="ar-IQ" sz="3600" dirty="0">
                <a:solidFill>
                  <a:schemeClr val="tx1"/>
                </a:solidFill>
              </a:rPr>
              <a:t> و ركوب </a:t>
            </a:r>
            <a:r>
              <a:rPr lang="ar-IQ" sz="3600" dirty="0" err="1">
                <a:solidFill>
                  <a:schemeClr val="tx1"/>
                </a:solidFill>
              </a:rPr>
              <a:t>الخیل</a:t>
            </a:r>
            <a:r>
              <a:rPr lang="ar-IQ" sz="3600" dirty="0">
                <a:solidFill>
                  <a:schemeClr val="tx1"/>
                </a:solidFill>
              </a:rPr>
              <a:t> والمهارات المتصلة بذلك و كانت هذه الأنشطة تتصف بطابع تنافسي كما تلقى الشباب في الطبقات </a:t>
            </a:r>
            <a:r>
              <a:rPr lang="ar-IQ" sz="3600" dirty="0" err="1">
                <a:solidFill>
                  <a:schemeClr val="tx1"/>
                </a:solidFill>
              </a:rPr>
              <a:t>العلیا</a:t>
            </a:r>
            <a:r>
              <a:rPr lang="ar-IQ" sz="3600" dirty="0">
                <a:solidFill>
                  <a:schemeClr val="tx1"/>
                </a:solidFill>
              </a:rPr>
              <a:t> </a:t>
            </a:r>
            <a:r>
              <a:rPr lang="ar-IQ" sz="3600" dirty="0" err="1">
                <a:solidFill>
                  <a:schemeClr val="tx1"/>
                </a:solidFill>
              </a:rPr>
              <a:t>تعلیما</a:t>
            </a:r>
            <a:r>
              <a:rPr lang="ar-IQ" sz="3600" dirty="0">
                <a:solidFill>
                  <a:schemeClr val="tx1"/>
                </a:solidFill>
              </a:rPr>
              <a:t> خاصا تضمن الرقص </a:t>
            </a:r>
            <a:r>
              <a:rPr lang="ar-IQ" sz="3600" dirty="0" err="1">
                <a:solidFill>
                  <a:schemeClr val="tx1"/>
                </a:solidFill>
              </a:rPr>
              <a:t>والرمایة</a:t>
            </a:r>
            <a:r>
              <a:rPr lang="ar-IQ" sz="3600" dirty="0">
                <a:solidFill>
                  <a:schemeClr val="tx1"/>
                </a:solidFill>
              </a:rPr>
              <a:t> بالقوس و السهم و ركوب العربات ذات </a:t>
            </a:r>
            <a:r>
              <a:rPr lang="ar-IQ" sz="3600" dirty="0" err="1">
                <a:solidFill>
                  <a:schemeClr val="tx1"/>
                </a:solidFill>
              </a:rPr>
              <a:t>الخیول</a:t>
            </a:r>
            <a:r>
              <a:rPr lang="ar-IQ" sz="3600" dirty="0">
                <a:solidFill>
                  <a:schemeClr val="tx1"/>
                </a:solidFill>
              </a:rPr>
              <a:t>، وهناك آثار عن الإمبراطور فو هي </a:t>
            </a:r>
            <a:r>
              <a:rPr lang="ar-IQ" sz="3600" dirty="0" smtClean="0">
                <a:solidFill>
                  <a:schemeClr val="tx1"/>
                </a:solidFill>
              </a:rPr>
              <a:t>(</a:t>
            </a:r>
            <a:r>
              <a:rPr lang="en-US" sz="3600" dirty="0" smtClean="0">
                <a:solidFill>
                  <a:schemeClr val="tx1"/>
                </a:solidFill>
              </a:rPr>
              <a:t> (hi-</a:t>
            </a:r>
            <a:r>
              <a:rPr lang="en-US" sz="3600" dirty="0" err="1" smtClean="0">
                <a:solidFill>
                  <a:schemeClr val="tx1"/>
                </a:solidFill>
              </a:rPr>
              <a:t>fu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ar-IQ" sz="3600" dirty="0" err="1" smtClean="0">
                <a:solidFill>
                  <a:schemeClr val="tx1"/>
                </a:solidFill>
              </a:rPr>
              <a:t>تشیر</a:t>
            </a:r>
            <a:r>
              <a:rPr lang="ar-IQ" sz="3600" dirty="0" smtClean="0">
                <a:solidFill>
                  <a:schemeClr val="tx1"/>
                </a:solidFill>
              </a:rPr>
              <a:t> </a:t>
            </a:r>
            <a:r>
              <a:rPr lang="ar-IQ" sz="3600" dirty="0">
                <a:solidFill>
                  <a:schemeClr val="tx1"/>
                </a:solidFill>
              </a:rPr>
              <a:t>إل </a:t>
            </a:r>
            <a:r>
              <a:rPr lang="ar-IQ" sz="3600" dirty="0" err="1">
                <a:solidFill>
                  <a:schemeClr val="tx1"/>
                </a:solidFill>
              </a:rPr>
              <a:t>تعالیمه</a:t>
            </a:r>
            <a:r>
              <a:rPr lang="ar-IQ" sz="3600" dirty="0">
                <a:solidFill>
                  <a:schemeClr val="tx1"/>
                </a:solidFill>
              </a:rPr>
              <a:t> لذلك. التي تشع على ممارسة ألوان </a:t>
            </a:r>
            <a:r>
              <a:rPr lang="ar-IQ" sz="3600" dirty="0" err="1">
                <a:solidFill>
                  <a:schemeClr val="tx1"/>
                </a:solidFill>
              </a:rPr>
              <a:t>ریاضة</a:t>
            </a:r>
            <a:r>
              <a:rPr lang="ar-IQ" sz="3600" dirty="0">
                <a:solidFill>
                  <a:schemeClr val="tx1"/>
                </a:solidFill>
              </a:rPr>
              <a:t> </a:t>
            </a:r>
            <a:r>
              <a:rPr lang="ar-IQ" sz="3600" dirty="0" err="1">
                <a:solidFill>
                  <a:schemeClr val="tx1"/>
                </a:solidFill>
              </a:rPr>
              <a:t>معینة</a:t>
            </a:r>
            <a:r>
              <a:rPr lang="ar-IQ" sz="3600" dirty="0">
                <a:solidFill>
                  <a:schemeClr val="tx1"/>
                </a:solidFill>
              </a:rPr>
              <a:t> منها (القنص، </a:t>
            </a:r>
            <a:r>
              <a:rPr lang="ar-IQ" sz="3600" dirty="0" err="1">
                <a:solidFill>
                  <a:schemeClr val="tx1"/>
                </a:solidFill>
              </a:rPr>
              <a:t>صید</a:t>
            </a:r>
            <a:r>
              <a:rPr lang="ar-IQ" sz="3600" dirty="0">
                <a:solidFill>
                  <a:schemeClr val="tx1"/>
                </a:solidFill>
              </a:rPr>
              <a:t> السمك...)</a:t>
            </a:r>
          </a:p>
        </p:txBody>
      </p:sp>
    </p:spTree>
    <p:extLst>
      <p:ext uri="{BB962C8B-B14F-4D97-AF65-F5344CB8AC3E}">
        <p14:creationId xmlns:p14="http://schemas.microsoft.com/office/powerpoint/2010/main" val="3955719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Low">
              <a:buNone/>
            </a:pPr>
            <a:endParaRPr lang="ar-IQ" sz="4000" dirty="0" smtClean="0"/>
          </a:p>
          <a:p>
            <a:pPr marL="0" indent="0" algn="justLow">
              <a:buNone/>
            </a:pPr>
            <a:r>
              <a:rPr lang="ar-IQ" sz="4000" dirty="0" smtClean="0"/>
              <a:t>    </a:t>
            </a:r>
            <a:r>
              <a:rPr lang="ar-IQ" sz="4000" dirty="0" err="1" smtClean="0"/>
              <a:t>ویعتقد</a:t>
            </a:r>
            <a:r>
              <a:rPr lang="ar-IQ" sz="4000" dirty="0" smtClean="0"/>
              <a:t> </a:t>
            </a:r>
            <a:r>
              <a:rPr lang="ar-IQ" sz="4000" dirty="0"/>
              <a:t>أنه كان هناك نظام </a:t>
            </a:r>
            <a:r>
              <a:rPr lang="ar-IQ" sz="4000" dirty="0" err="1"/>
              <a:t>تعلیمي</a:t>
            </a:r>
            <a:r>
              <a:rPr lang="ar-IQ" sz="4000" dirty="0"/>
              <a:t> كما أن هناك دلائل على ممارسة </a:t>
            </a:r>
            <a:r>
              <a:rPr lang="ar-IQ" sz="4000" dirty="0" err="1"/>
              <a:t>الصینیین</a:t>
            </a:r>
            <a:r>
              <a:rPr lang="ar-IQ" sz="4000" dirty="0"/>
              <a:t> القدماء للملاكمة، المصارعة، </a:t>
            </a:r>
            <a:r>
              <a:rPr lang="ar-IQ" sz="4000" dirty="0" err="1"/>
              <a:t>الریشة</a:t>
            </a:r>
            <a:r>
              <a:rPr lang="ar-IQ" sz="4000" dirty="0"/>
              <a:t> الطائرة بالأقدام، وشكل من أشكال كرة القدم. لم تكن </a:t>
            </a:r>
            <a:r>
              <a:rPr lang="ar-IQ" sz="4000" dirty="0" err="1"/>
              <a:t>التربیة</a:t>
            </a:r>
            <a:r>
              <a:rPr lang="ar-IQ" sz="4000" dirty="0"/>
              <a:t> </a:t>
            </a:r>
            <a:r>
              <a:rPr lang="ar-IQ" sz="4000" dirty="0" err="1"/>
              <a:t>البدنیة</a:t>
            </a:r>
            <a:r>
              <a:rPr lang="ar-IQ" sz="4000" dirty="0"/>
              <a:t> في المجتمعات </a:t>
            </a:r>
            <a:r>
              <a:rPr lang="ar-IQ" sz="4000" dirty="0" err="1"/>
              <a:t>البدائیة</a:t>
            </a:r>
            <a:r>
              <a:rPr lang="ar-IQ" sz="4000" dirty="0"/>
              <a:t> لها برنامج منظم بحد ذاته أو تزاول في أوقات </a:t>
            </a:r>
            <a:r>
              <a:rPr lang="ar-IQ" sz="4000" dirty="0" err="1"/>
              <a:t>معینة</a:t>
            </a:r>
            <a:r>
              <a:rPr lang="ar-IQ" sz="4000" dirty="0"/>
              <a:t> </a:t>
            </a:r>
            <a:r>
              <a:rPr lang="ar-IQ" sz="4000" dirty="0" smtClean="0"/>
              <a:t>.</a:t>
            </a:r>
          </a:p>
          <a:p>
            <a:pPr marL="0" indent="0" algn="justLow">
              <a:buNone/>
            </a:pPr>
            <a:r>
              <a:rPr lang="ar-IQ" sz="4000" dirty="0" smtClean="0"/>
              <a:t>إذا </a:t>
            </a:r>
            <a:r>
              <a:rPr lang="ar-IQ" sz="4000" dirty="0"/>
              <a:t>إن الرجل البدائي لم </a:t>
            </a:r>
            <a:r>
              <a:rPr lang="ar-IQ" sz="4000" dirty="0" err="1"/>
              <a:t>یكن</a:t>
            </a:r>
            <a:r>
              <a:rPr lang="ar-IQ" sz="4000" dirty="0"/>
              <a:t> بحاجة الى وقت </a:t>
            </a:r>
            <a:r>
              <a:rPr lang="ar-IQ" sz="4000" dirty="0" err="1"/>
              <a:t>لیخصصه</a:t>
            </a:r>
            <a:r>
              <a:rPr lang="ar-IQ" sz="4000" dirty="0"/>
              <a:t> لممارسة </a:t>
            </a:r>
            <a:r>
              <a:rPr lang="ar-IQ" sz="4000" dirty="0" err="1"/>
              <a:t>الریاضة</a:t>
            </a:r>
            <a:r>
              <a:rPr lang="ar-IQ" sz="4000" dirty="0"/>
              <a:t> أو الأنشطة </a:t>
            </a:r>
            <a:r>
              <a:rPr lang="ar-IQ" sz="4000" dirty="0" err="1"/>
              <a:t>البدنیة</a:t>
            </a:r>
            <a:r>
              <a:rPr lang="ar-IQ" sz="4000" dirty="0"/>
              <a:t> </a:t>
            </a:r>
            <a:r>
              <a:rPr lang="ar-IQ" sz="4000" dirty="0" err="1"/>
              <a:t>حیث</a:t>
            </a:r>
            <a:r>
              <a:rPr lang="ar-IQ" sz="4000" dirty="0"/>
              <a:t> أنها تشكل الجزء الأكبر من </a:t>
            </a:r>
            <a:r>
              <a:rPr lang="ar-IQ" sz="4000" dirty="0" err="1"/>
              <a:t>حیاة</a:t>
            </a:r>
            <a:r>
              <a:rPr lang="ar-IQ" sz="4000" dirty="0"/>
              <a:t> الإنسان </a:t>
            </a:r>
            <a:r>
              <a:rPr lang="ar-IQ" sz="4000" dirty="0" err="1"/>
              <a:t>الیومیة</a:t>
            </a:r>
            <a:r>
              <a:rPr lang="ar-IQ" sz="4000" dirty="0"/>
              <a:t> من خلال </a:t>
            </a:r>
            <a:r>
              <a:rPr lang="ar-IQ" sz="4000" dirty="0" err="1"/>
              <a:t>سعیه</a:t>
            </a:r>
            <a:r>
              <a:rPr lang="ar-IQ" sz="4000" dirty="0"/>
              <a:t> من اجل الحصول على قوته </a:t>
            </a:r>
            <a:r>
              <a:rPr lang="ar-IQ" sz="4000" dirty="0" err="1"/>
              <a:t>الیومي</a:t>
            </a:r>
            <a:r>
              <a:rPr lang="ar-IQ" sz="4000" dirty="0"/>
              <a:t> أو </a:t>
            </a:r>
            <a:r>
              <a:rPr lang="ar-IQ" sz="4000" dirty="0" err="1"/>
              <a:t>حمایة</a:t>
            </a:r>
            <a:r>
              <a:rPr lang="ar-IQ" sz="4000" dirty="0"/>
              <a:t> نفسه من </a:t>
            </a:r>
            <a:r>
              <a:rPr lang="ar-IQ" sz="4000" dirty="0" err="1"/>
              <a:t>البیئة</a:t>
            </a:r>
            <a:r>
              <a:rPr lang="ar-IQ" sz="4000" dirty="0"/>
              <a:t> </a:t>
            </a:r>
            <a:r>
              <a:rPr lang="ar-IQ" sz="4000" dirty="0" err="1"/>
              <a:t>المعادیة</a:t>
            </a:r>
            <a:r>
              <a:rPr lang="ar-IQ" sz="4000" dirty="0"/>
              <a:t> </a:t>
            </a:r>
            <a:r>
              <a:rPr lang="ar-IQ" sz="4000" dirty="0" smtClean="0"/>
              <a:t>.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70116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Low"/>
            <a:endParaRPr lang="ar-IQ" sz="3600" dirty="0" smtClean="0"/>
          </a:p>
          <a:p>
            <a:pPr algn="justLow"/>
            <a:r>
              <a:rPr lang="ar-IQ" sz="3600" dirty="0" smtClean="0"/>
              <a:t>لهذا </a:t>
            </a:r>
            <a:r>
              <a:rPr lang="ar-IQ" sz="3600" dirty="0"/>
              <a:t>نجدة ذو جسم قوي وعضلات </a:t>
            </a:r>
            <a:r>
              <a:rPr lang="ar-IQ" sz="3600" dirty="0" err="1"/>
              <a:t>كبیرة</a:t>
            </a:r>
            <a:r>
              <a:rPr lang="ar-IQ" sz="3600" dirty="0"/>
              <a:t> واجهزة </a:t>
            </a:r>
            <a:r>
              <a:rPr lang="ar-IQ" sz="3600" dirty="0" err="1"/>
              <a:t>عضویة</a:t>
            </a:r>
            <a:r>
              <a:rPr lang="ar-IQ" sz="3600" dirty="0"/>
              <a:t> </a:t>
            </a:r>
            <a:r>
              <a:rPr lang="ar-IQ" sz="3600" dirty="0" err="1"/>
              <a:t>سلیمة</a:t>
            </a:r>
            <a:r>
              <a:rPr lang="ar-IQ" sz="3600" dirty="0"/>
              <a:t>، تهدف </a:t>
            </a:r>
            <a:r>
              <a:rPr lang="ar-IQ" sz="3600" dirty="0" err="1"/>
              <a:t>التربیة</a:t>
            </a:r>
            <a:r>
              <a:rPr lang="ar-IQ" sz="3600" dirty="0"/>
              <a:t> </a:t>
            </a:r>
            <a:r>
              <a:rPr lang="ar-IQ" sz="3600" dirty="0" err="1"/>
              <a:t>البدنیة</a:t>
            </a:r>
            <a:r>
              <a:rPr lang="ar-IQ" sz="3600" dirty="0"/>
              <a:t> في المجتمع البدائي إن </a:t>
            </a:r>
            <a:r>
              <a:rPr lang="ar-IQ" sz="3600" dirty="0" err="1"/>
              <a:t>یتعلم</a:t>
            </a:r>
            <a:r>
              <a:rPr lang="ar-IQ" sz="3600" dirty="0"/>
              <a:t> </a:t>
            </a:r>
            <a:r>
              <a:rPr lang="ar-IQ" sz="3600" dirty="0" err="1"/>
              <a:t>كیف</a:t>
            </a:r>
            <a:r>
              <a:rPr lang="ar-IQ" sz="3600" dirty="0"/>
              <a:t> </a:t>
            </a:r>
            <a:r>
              <a:rPr lang="ar-IQ" sz="3600" dirty="0" err="1"/>
              <a:t>یبقى</a:t>
            </a:r>
            <a:r>
              <a:rPr lang="ar-IQ" sz="3600" dirty="0"/>
              <a:t> </a:t>
            </a:r>
            <a:r>
              <a:rPr lang="ar-IQ" sz="3600" dirty="0" err="1"/>
              <a:t>حیاً</a:t>
            </a:r>
            <a:r>
              <a:rPr lang="ar-IQ" sz="3600" dirty="0"/>
              <a:t>، فالطفل </a:t>
            </a:r>
            <a:r>
              <a:rPr lang="ar-IQ" sz="3600" dirty="0" err="1"/>
              <a:t>یتعلم</a:t>
            </a:r>
            <a:r>
              <a:rPr lang="ar-IQ" sz="3600" dirty="0"/>
              <a:t> أولا قواعد السلامة والمعروف بالإنسان البدائي لم </a:t>
            </a:r>
            <a:r>
              <a:rPr lang="ar-IQ" sz="3600" dirty="0" err="1"/>
              <a:t>یهتم</a:t>
            </a:r>
            <a:r>
              <a:rPr lang="ar-IQ" sz="3600" dirty="0"/>
              <a:t> </a:t>
            </a:r>
            <a:r>
              <a:rPr lang="ar-IQ" sz="3600" dirty="0" err="1"/>
              <a:t>ویعرف</a:t>
            </a:r>
            <a:r>
              <a:rPr lang="ar-IQ" sz="3600" dirty="0"/>
              <a:t> سوى الاهتمام بحاضرة الملي بالمخاطر وان </a:t>
            </a:r>
            <a:r>
              <a:rPr lang="ar-IQ" sz="3600" dirty="0" err="1"/>
              <a:t>یوفر</a:t>
            </a:r>
            <a:r>
              <a:rPr lang="ar-IQ" sz="3600" dirty="0"/>
              <a:t> لنفسه المأكل والمشرب والكساء والدفاع عن </a:t>
            </a:r>
            <a:r>
              <a:rPr lang="ar-IQ" sz="3600"/>
              <a:t>النفس </a:t>
            </a:r>
            <a:endParaRPr lang="ar-IQ" sz="3600" smtClean="0"/>
          </a:p>
          <a:p>
            <a:pPr algn="justLow"/>
            <a:r>
              <a:rPr lang="ar-IQ" sz="3600" dirty="0" smtClean="0"/>
              <a:t>وكان </a:t>
            </a:r>
            <a:r>
              <a:rPr lang="ar-IQ" sz="3600" dirty="0" err="1"/>
              <a:t>الإیمان</a:t>
            </a:r>
            <a:r>
              <a:rPr lang="ar-IQ" sz="3600" dirty="0"/>
              <a:t> </a:t>
            </a:r>
            <a:r>
              <a:rPr lang="ar-IQ" sz="3600" dirty="0" err="1"/>
              <a:t>بالعشیرة</a:t>
            </a:r>
            <a:r>
              <a:rPr lang="ar-IQ" sz="3600" dirty="0"/>
              <a:t> هو الهدف الثاني من أهداف </a:t>
            </a:r>
            <a:r>
              <a:rPr lang="ar-IQ" sz="3600" dirty="0" err="1"/>
              <a:t>التربیة</a:t>
            </a:r>
            <a:r>
              <a:rPr lang="ar-IQ" sz="3600" dirty="0"/>
              <a:t> </a:t>
            </a:r>
            <a:r>
              <a:rPr lang="ar-IQ" sz="3600" dirty="0" err="1"/>
              <a:t>البدنیة</a:t>
            </a:r>
            <a:r>
              <a:rPr lang="ar-IQ" sz="3600" dirty="0"/>
              <a:t> فلابد إن </a:t>
            </a:r>
            <a:r>
              <a:rPr lang="ar-IQ" sz="3600" dirty="0" err="1"/>
              <a:t>یرعى</a:t>
            </a:r>
            <a:r>
              <a:rPr lang="ar-IQ" sz="3600" dirty="0"/>
              <a:t> الإلهة </a:t>
            </a:r>
            <a:r>
              <a:rPr lang="ar-IQ" sz="3600" dirty="0" err="1"/>
              <a:t>العشیرة</a:t>
            </a:r>
            <a:r>
              <a:rPr lang="ar-IQ" sz="3600" dirty="0"/>
              <a:t> وكان مهما إن </a:t>
            </a:r>
            <a:r>
              <a:rPr lang="ar-IQ" sz="3600" dirty="0" err="1"/>
              <a:t>یتعلم</a:t>
            </a:r>
            <a:r>
              <a:rPr lang="ar-IQ" sz="3600" dirty="0"/>
              <a:t> كل طفل </a:t>
            </a:r>
            <a:r>
              <a:rPr lang="ar-IQ" sz="3600" dirty="0" err="1"/>
              <a:t>كیف</a:t>
            </a:r>
            <a:r>
              <a:rPr lang="ar-IQ" sz="3600" dirty="0"/>
              <a:t> </a:t>
            </a:r>
            <a:r>
              <a:rPr lang="ar-IQ" sz="3600" dirty="0" err="1"/>
              <a:t>یؤمن</a:t>
            </a:r>
            <a:r>
              <a:rPr lang="ar-IQ" sz="3600" dirty="0"/>
              <a:t> بهذه الإلهة </a:t>
            </a:r>
            <a:r>
              <a:rPr lang="ar-IQ" sz="3600" dirty="0" err="1"/>
              <a:t>ویقدسها</a:t>
            </a:r>
            <a:r>
              <a:rPr lang="ar-IQ" sz="3600" dirty="0"/>
              <a:t> </a:t>
            </a:r>
            <a:r>
              <a:rPr lang="ar-IQ" sz="3600" dirty="0" err="1"/>
              <a:t>ولیس</a:t>
            </a:r>
            <a:r>
              <a:rPr lang="ar-IQ" sz="3600" dirty="0"/>
              <a:t> </a:t>
            </a:r>
            <a:r>
              <a:rPr lang="ar-IQ" sz="3600" dirty="0" err="1"/>
              <a:t>حمایتها</a:t>
            </a:r>
            <a:r>
              <a:rPr lang="ar-IQ" sz="3600" dirty="0"/>
              <a:t> فقط . </a:t>
            </a:r>
            <a:endParaRPr lang="ar-IQ" sz="3600" dirty="0" smtClean="0"/>
          </a:p>
        </p:txBody>
      </p:sp>
    </p:spTree>
    <p:extLst>
      <p:ext uri="{BB962C8B-B14F-4D97-AF65-F5344CB8AC3E}">
        <p14:creationId xmlns:p14="http://schemas.microsoft.com/office/powerpoint/2010/main" val="317196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8421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423</Words>
  <Application>Microsoft Office PowerPoint</Application>
  <PresentationFormat>عرض على الشاشة (3:4)‏</PresentationFormat>
  <Paragraphs>16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20</cp:revision>
  <dcterms:created xsi:type="dcterms:W3CDTF">2018-10-27T23:07:13Z</dcterms:created>
  <dcterms:modified xsi:type="dcterms:W3CDTF">2019-06-16T22:38:07Z</dcterms:modified>
</cp:coreProperties>
</file>